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7F2D-57CC-4FD1-A2BA-02AD7D80B5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8B28-140D-40C5-8406-7D148CD23F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503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7F2D-57CC-4FD1-A2BA-02AD7D80B5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8B28-140D-40C5-8406-7D148CD23F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19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7F2D-57CC-4FD1-A2BA-02AD7D80B5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8B28-140D-40C5-8406-7D148CD23F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90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7F2D-57CC-4FD1-A2BA-02AD7D80B5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8B28-140D-40C5-8406-7D148CD23F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9021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7F2D-57CC-4FD1-A2BA-02AD7D80B5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8B28-140D-40C5-8406-7D148CD23F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704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7F2D-57CC-4FD1-A2BA-02AD7D80B5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8B28-140D-40C5-8406-7D148CD23F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916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7F2D-57CC-4FD1-A2BA-02AD7D80B5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8B28-140D-40C5-8406-7D148CD23F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175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7F2D-57CC-4FD1-A2BA-02AD7D80B5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8B28-140D-40C5-8406-7D148CD23F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246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7F2D-57CC-4FD1-A2BA-02AD7D80B5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8B28-140D-40C5-8406-7D148CD23F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33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7F2D-57CC-4FD1-A2BA-02AD7D80B5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8B28-140D-40C5-8406-7D148CD23F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481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7F2D-57CC-4FD1-A2BA-02AD7D80B5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38B28-140D-40C5-8406-7D148CD23F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065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47F2D-57CC-4FD1-A2BA-02AD7D80B5C5}" type="datetimeFigureOut">
              <a:rPr lang="es-MX" smtClean="0"/>
              <a:t>02/09/2019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38B28-140D-40C5-8406-7D148CD23FC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726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971600" y="69269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Sistema de Recursos Trasferidos. 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41682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718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971600" y="69269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Archivo que se genera del Sistema de Recursos Trasferidos. </a:t>
            </a:r>
            <a:endParaRPr lang="es-MX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806489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061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15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Norma Loredo</dc:creator>
  <cp:lastModifiedBy>Norma Loredo</cp:lastModifiedBy>
  <cp:revision>1</cp:revision>
  <dcterms:created xsi:type="dcterms:W3CDTF">2019-09-02T14:52:40Z</dcterms:created>
  <dcterms:modified xsi:type="dcterms:W3CDTF">2019-09-02T15:02:27Z</dcterms:modified>
</cp:coreProperties>
</file>